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8" r:id="rId2"/>
    <p:sldId id="331" r:id="rId3"/>
    <p:sldId id="332" r:id="rId4"/>
    <p:sldId id="333" r:id="rId5"/>
    <p:sldId id="336" r:id="rId6"/>
    <p:sldId id="359" r:id="rId7"/>
    <p:sldId id="360" r:id="rId8"/>
    <p:sldId id="353" r:id="rId9"/>
    <p:sldId id="355" r:id="rId10"/>
    <p:sldId id="357" r:id="rId11"/>
    <p:sldId id="366" r:id="rId12"/>
    <p:sldId id="362" r:id="rId13"/>
    <p:sldId id="363" r:id="rId14"/>
    <p:sldId id="364" r:id="rId15"/>
    <p:sldId id="365" r:id="rId16"/>
    <p:sldId id="294" r:id="rId17"/>
    <p:sldId id="335" r:id="rId18"/>
    <p:sldId id="325" r:id="rId19"/>
    <p:sldId id="266" r:id="rId20"/>
    <p:sldId id="36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99"/>
    <a:srgbClr val="660066"/>
    <a:srgbClr val="FFFF99"/>
    <a:srgbClr val="99CCFF"/>
    <a:srgbClr val="3333FF"/>
    <a:srgbClr val="008000"/>
    <a:srgbClr val="CCFF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ED64-33DC-4408-B4E5-CCA3353D9B2B}" type="datetimeFigureOut">
              <a:rPr lang="en-US" smtClean="0"/>
              <a:pPr/>
              <a:t>20-10-2021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175C-0F59-4B95-81DA-16C7F91E1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5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195B6-6E42-4878-AB9B-5A269E61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153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 eaLnBrk="1" hangingPunct="1"/>
            <a:fld id="{5ABA9D07-F460-46F1-9281-4EE5D3B4FEE1}" type="slidenum">
              <a:rPr lang="en-US" sz="1000"/>
              <a:pPr algn="r" eaLnBrk="1" hangingPunct="1"/>
              <a:t>1</a:t>
            </a:fld>
            <a:endParaRPr lang="en-US" sz="1000"/>
          </a:p>
        </p:txBody>
      </p:sp>
      <p:pic>
        <p:nvPicPr>
          <p:cNvPr id="21506" name="Picture 2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002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205956" y="1326674"/>
            <a:ext cx="79954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 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CỔ BI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07610" y="2979420"/>
            <a:ext cx="6457315" cy="147732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tin </a:t>
            </a:r>
            <a:r>
              <a:rPr lang="en-US" sz="3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</a:p>
          <a:p>
            <a:r>
              <a:rPr lang="en-US" alt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	</a:t>
            </a:r>
            <a:r>
              <a:rPr lang="vi-VN" alt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sz="3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</a:t>
            </a:r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Đào</a:t>
            </a:r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Thanh</a:t>
            </a:r>
            <a:endParaRPr lang="en-US" sz="30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3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/>
          <p:nvPr/>
        </p:nvSpPr>
        <p:spPr>
          <a:xfrm>
            <a:off x="0" y="914400"/>
            <a:ext cx="7772400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1" name="Rectangle 338"/>
          <p:cNvSpPr/>
          <p:nvPr/>
        </p:nvSpPr>
        <p:spPr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en-GB" altLang="vi-VN" b="0">
              <a:latin typeface="Arial" panose="020B0604020202020204" pitchFamily="34" charset="0"/>
            </a:endParaRPr>
          </a:p>
        </p:txBody>
      </p:sp>
      <p:pic>
        <p:nvPicPr>
          <p:cNvPr id="17412" name="Picture 40" descr="j01953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WordArt 50" descr="White marble"/>
          <p:cNvSpPr>
            <a:spLocks noTextEdit="1"/>
          </p:cNvSpPr>
          <p:nvPr/>
        </p:nvSpPr>
        <p:spPr>
          <a:xfrm>
            <a:off x="304800" y="392113"/>
            <a:ext cx="38100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/>
            <a:r>
              <a:rPr lang="vi-VN" altLang="en-US" sz="3600" strike="noStrike" noProof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</a:t>
            </a:r>
            <a:endParaRPr lang="vi-VN" altLang="en-US" sz="3600" strike="noStrike" noProof="1">
              <a:blipFill rotWithShape="0">
                <a:blip r:embed="rId4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5" name="Date Placeholder 1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fld id="{BB962C8B-B14F-4D97-AF65-F5344CB8AC3E}" type="datetime8">
              <a:rPr lang="fr-FR" altLang="en-US" sz="1400" b="0">
                <a:latin typeface="Arial" panose="020B0604020202020204" pitchFamily="34" charset="0"/>
              </a:rPr>
              <a:pPr/>
              <a:t>20/10/2021 09:44</a:t>
            </a:fld>
            <a:endParaRPr lang="fr-FR" altLang="en-US" sz="1400" b="0">
              <a:latin typeface="Arial" panose="020B0604020202020204" pitchFamily="34" charset="0"/>
            </a:endParaRPr>
          </a:p>
        </p:txBody>
      </p:sp>
      <p:pic>
        <p:nvPicPr>
          <p:cNvPr id="10255" name="Picture 225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981200"/>
            <a:ext cx="1200150" cy="4622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18" name="Object 2"/>
          <p:cNvGraphicFramePr>
            <a:graphicFrameLocks noChangeAspect="1"/>
          </p:cNvGraphicFramePr>
          <p:nvPr/>
        </p:nvGraphicFramePr>
        <p:xfrm>
          <a:off x="6421438" y="1905000"/>
          <a:ext cx="2646362" cy="4408488"/>
        </p:xfrm>
        <a:graphic>
          <a:graphicData uri="http://schemas.openxmlformats.org/presentationml/2006/ole">
            <p:oleObj spid="_x0000_s5124" r:id="rId6" imgW="5390476" imgH="5249008" progId="">
              <p:embed/>
            </p:oleObj>
          </a:graphicData>
        </a:graphic>
      </p:graphicFrame>
      <p:sp>
        <p:nvSpPr>
          <p:cNvPr id="2" name="Text Box 343"/>
          <p:cNvSpPr txBox="1"/>
          <p:nvPr/>
        </p:nvSpPr>
        <p:spPr>
          <a:xfrm>
            <a:off x="457200" y="1600200"/>
            <a:ext cx="43434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– Đổi tên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Đèn giao thông.</a:t>
            </a:r>
          </a:p>
          <a:p>
            <a:pPr>
              <a:spcBef>
                <a:spcPct val="50000"/>
              </a:spcBef>
            </a:pP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– Đổi tên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Bài vẽ 2</a:t>
            </a: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thành tên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Con diều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533400" y="2518569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8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9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1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2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1: Trong các công cụ dưới đây công cụ nào dùng để vẽ đoạn thẳng?</a:t>
            </a:r>
          </a:p>
        </p:txBody>
      </p:sp>
      <p:sp>
        <p:nvSpPr>
          <p:cNvPr id="16394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Oval 250"/>
          <p:cNvSpPr>
            <a:spLocks noChangeArrowheads="1"/>
          </p:cNvSpPr>
          <p:nvPr/>
        </p:nvSpPr>
        <p:spPr bwMode="auto">
          <a:xfrm>
            <a:off x="95250" y="28194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399" name="Oval 251"/>
          <p:cNvSpPr>
            <a:spLocks noChangeArrowheads="1"/>
          </p:cNvSpPr>
          <p:nvPr/>
        </p:nvSpPr>
        <p:spPr bwMode="auto">
          <a:xfrm>
            <a:off x="76200" y="413385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6400" name="Oval 252"/>
          <p:cNvSpPr>
            <a:spLocks noChangeArrowheads="1"/>
          </p:cNvSpPr>
          <p:nvPr/>
        </p:nvSpPr>
        <p:spPr bwMode="auto">
          <a:xfrm>
            <a:off x="95250" y="56388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958" y="5638800"/>
            <a:ext cx="1047955" cy="9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656" y="4133850"/>
            <a:ext cx="131135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620" y="2740025"/>
            <a:ext cx="108129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7425" name="AutoShape 3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6" name="AutoShape 4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11" name="AutoShape 5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091" name="Text Box 11"/>
          <p:cNvSpPr txBox="1">
            <a:spLocks noChangeArrowheads="1"/>
          </p:cNvSpPr>
          <p:nvPr/>
        </p:nvSpPr>
        <p:spPr bwMode="gray">
          <a:xfrm>
            <a:off x="320675" y="1023938"/>
            <a:ext cx="8669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Câu 2: </a:t>
            </a:r>
            <a:r>
              <a:rPr lang="en-US" altLang="en-US" sz="2800" b="1" smtClean="0">
                <a:latin typeface="Arial" panose="020B0604020202020204" pitchFamily="34" charset="0"/>
              </a:rPr>
              <a:t>Để dán hình vào trang vẽ em sử dụng nút lệnh nào?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18" name="WordArt 12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093" name="AutoShape 13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686094" name="AutoShape 14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686095" name="AutoShape 15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 dirty="0">
              <a:solidFill>
                <a:srgbClr val="3333FF"/>
              </a:solidFill>
            </a:endParaRP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l="3588" t="5903" r="92703" b="90064"/>
          <a:stretch>
            <a:fillRect/>
          </a:stretch>
        </p:blipFill>
        <p:spPr>
          <a:xfrm>
            <a:off x="1828800" y="2619376"/>
            <a:ext cx="1299179" cy="974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/>
          <a:srcRect l="290" t="6272" r="96299" b="85034"/>
          <a:stretch>
            <a:fillRect/>
          </a:stretch>
        </p:blipFill>
        <p:spPr>
          <a:xfrm>
            <a:off x="1828800" y="4015954"/>
            <a:ext cx="1299179" cy="1112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/>
          <a:srcRect l="3232" t="9033" r="92167" b="86620"/>
          <a:stretch>
            <a:fillRect/>
          </a:stretch>
        </p:blipFill>
        <p:spPr>
          <a:xfrm>
            <a:off x="1828800" y="5486400"/>
            <a:ext cx="1375543" cy="9091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26"/>
          <p:cNvGrpSpPr/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8452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53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Để chọn độ dày cho nét vẽ em chọn công cụ nào dưới đây?</a:t>
            </a:r>
          </a:p>
        </p:txBody>
      </p:sp>
      <p:sp>
        <p:nvSpPr>
          <p:cNvPr id="18442" name="WordArt 231"/>
          <p:cNvSpPr>
            <a:spLocks noChangeArrowheads="1" noChangeShapeType="1" noTextEdit="1"/>
          </p:cNvSpPr>
          <p:nvPr/>
        </p:nvSpPr>
        <p:spPr bwMode="auto">
          <a:xfrm>
            <a:off x="436245" y="195580"/>
            <a:ext cx="5278755" cy="490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8447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48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844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5750"/>
            <a:ext cx="60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0813"/>
            <a:ext cx="60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562600"/>
            <a:ext cx="6064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-DeepFrozenApps-3972756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6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789" grpId="0"/>
      <p:bldP spid="366621" grpId="0" bldLvl="0" animBg="1"/>
      <p:bldP spid="366621" grpId="1" bldLvl="0" animBg="1"/>
      <p:bldP spid="366840" grpId="0" bldLvl="0" animBg="1"/>
      <p:bldP spid="36684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6"/>
          <p:cNvGrpSpPr/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9473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59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4: Để thực hiện sao chép chi tiết tranh vẽ, bước đầu tiên em cần làm là:</a:t>
            </a:r>
          </a:p>
        </p:txBody>
      </p:sp>
      <p:sp>
        <p:nvSpPr>
          <p:cNvPr id="19466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Tô màu cho cho tranh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Nhấn nút Copy để sao chép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Chọn phần hình vẽ cần sao chép.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471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72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43200" y="495300"/>
            <a:ext cx="350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600" b="1" i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Tin </a:t>
            </a:r>
            <a:r>
              <a:rPr lang="en-US" sz="2600" b="1" i="1" u="sng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học</a:t>
            </a:r>
            <a:endParaRPr lang="en-US" sz="2600" b="1" i="1" u="sng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66800" y="1004268"/>
            <a:ext cx="68463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1:Những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0" y="1524000"/>
            <a:ext cx="2057400" cy="1676400"/>
            <a:chOff x="336" y="1536"/>
            <a:chExt cx="1968" cy="1968"/>
          </a:xfrm>
        </p:grpSpPr>
        <p:grpSp>
          <p:nvGrpSpPr>
            <p:cNvPr id="15" name="Group 4"/>
            <p:cNvGrpSpPr/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555" y="2095"/>
              <a:ext cx="1632" cy="14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</a:rPr>
                <a:t>Mục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tiêu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7"/>
          <p:cNvGrpSpPr/>
          <p:nvPr/>
        </p:nvGrpSpPr>
        <p:grpSpPr bwMode="auto">
          <a:xfrm>
            <a:off x="2133600" y="1752600"/>
            <a:ext cx="457200" cy="457200"/>
            <a:chOff x="384" y="1776"/>
            <a:chExt cx="1488" cy="1488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3" name="Group 17"/>
          <p:cNvGrpSpPr/>
          <p:nvPr/>
        </p:nvGrpSpPr>
        <p:grpSpPr bwMode="auto">
          <a:xfrm>
            <a:off x="2209800" y="2438400"/>
            <a:ext cx="457200" cy="457200"/>
            <a:chOff x="384" y="1776"/>
            <a:chExt cx="1488" cy="1488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362200" y="1676400"/>
            <a:ext cx="6096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86000" y="2286000"/>
            <a:ext cx="6096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2743200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5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cụ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chép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khác.Vẽ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trời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đám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màu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bức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tranh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ình ảnh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189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724400" y="457200"/>
            <a:ext cx="4114800" cy="18288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Thảo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50" y="272733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26" y="1804548"/>
            <a:ext cx="7808719" cy="45354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76607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810000"/>
            <a:ext cx="1943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WhitecornerFl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Group 17"/>
          <p:cNvGrpSpPr/>
          <p:nvPr/>
        </p:nvGrpSpPr>
        <p:grpSpPr bwMode="auto">
          <a:xfrm>
            <a:off x="1143000" y="1136649"/>
            <a:ext cx="7086600" cy="2771776"/>
            <a:chOff x="720" y="144"/>
            <a:chExt cx="1872" cy="646"/>
          </a:xfrm>
        </p:grpSpPr>
        <p:pic>
          <p:nvPicPr>
            <p:cNvPr id="35849" name="Picture 10" descr="hinh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Rectangle 5"/>
            <p:cNvSpPr>
              <a:spLocks noChangeArrowheads="1"/>
            </p:cNvSpPr>
            <p:nvPr/>
          </p:nvSpPr>
          <p:spPr bwMode="auto">
            <a:xfrm>
              <a:off x="1223" y="357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 anchor="ctr"/>
            <a:lstStyle/>
            <a:p>
              <a:pPr marL="495300" indent="-495300" algn="ctr" eaLnBrk="1" hangingPunct="1">
                <a:spcBef>
                  <a:spcPct val="20000"/>
                </a:spcBef>
              </a:pPr>
              <a:endParaRPr lang="en-US" sz="3000" b="1" dirty="0">
                <a:solidFill>
                  <a:srgbClr val="FF0000"/>
                </a:solidFill>
                <a:latin typeface="VNI-Duff" pitchFamily="2" charset="0"/>
              </a:endParaRPr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04417" y="545295"/>
            <a:ext cx="67324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6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Tin học</a:t>
            </a:r>
          </a:p>
        </p:txBody>
      </p:sp>
      <p:grpSp>
        <p:nvGrpSpPr>
          <p:cNvPr id="6" name="Group 66"/>
          <p:cNvGrpSpPr/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/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latin typeface="Times New Roman" panose="02020603050405020304" pitchFamily="18" charset="0"/>
              </a:rPr>
              <a:t> 1</a:t>
            </a:r>
            <a:r>
              <a:rPr lang="en-US" sz="2600" b="1" dirty="0" smtClean="0"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truy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cập</a:t>
            </a:r>
            <a:r>
              <a:rPr lang="en-US" sz="2600" b="1" dirty="0" smtClean="0">
                <a:latin typeface="Times New Roman" panose="02020603050405020304" pitchFamily="18" charset="0"/>
              </a:rPr>
              <a:t> Internet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máy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tính</a:t>
            </a:r>
            <a:r>
              <a:rPr lang="en-US" sz="2600" b="1" dirty="0" smtClean="0">
                <a:latin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dùng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sau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25500" y="3712414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3812" y="3411254"/>
            <a:ext cx="6192787" cy="839874"/>
            <a:chOff x="893812" y="3411254"/>
            <a:chExt cx="6192787" cy="839874"/>
          </a:xfrm>
        </p:grpSpPr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893812" y="3658571"/>
              <a:ext cx="61927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anose="02020603050405020304" pitchFamily="18" charset="0"/>
                </a:rPr>
                <a:t>a.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Nháy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đúp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chuột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vào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biểu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tượng</a:t>
              </a:r>
              <a:endParaRPr lang="en-US" sz="2600" dirty="0" smtClean="0">
                <a:latin typeface="Times New Roman" panose="02020603050405020304" pitchFamily="18" charset="0"/>
              </a:endParaRPr>
            </a:p>
          </p:txBody>
        </p:sp>
        <p:pic>
          <p:nvPicPr>
            <p:cNvPr id="26" name="Hình ảnh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7508" b="89790" l="10000" r="90000">
                          <a14:foregroundMark x1="53333" y1="40841" x2="48167" y2="43844"/>
                          <a14:foregroundMark x1="40667" y1="43844" x2="48833" y2="66967"/>
                          <a14:foregroundMark x1="48833" y1="66967" x2="59000" y2="47447"/>
                          <a14:foregroundMark x1="59000" y1="47447" x2="54833" y2="49850"/>
                          <a14:foregroundMark x1="45167" y1="47447" x2="45500" y2="69369"/>
                          <a14:foregroundMark x1="45500" y1="69369" x2="51000" y2="84384"/>
                          <a14:foregroundMark x1="45833" y1="88889" x2="47333" y2="89790"/>
                          <a14:foregroundMark x1="42833" y1="9910" x2="45833" y2="7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1348" y="3411254"/>
              <a:ext cx="1476902" cy="83987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39785" y="4646807"/>
            <a:ext cx="5601791" cy="922324"/>
            <a:chOff x="939785" y="4646807"/>
            <a:chExt cx="5601791" cy="922324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939785" y="4773605"/>
              <a:ext cx="512598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dirty="0" smtClean="0">
                  <a:latin typeface="Times New Roman" panose="02020603050405020304" pitchFamily="18" charset="0"/>
                </a:rPr>
                <a:t>b.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Nháy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đúp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chuột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vào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biểu</a:t>
              </a:r>
              <a:r>
                <a:rPr lang="en-US" sz="2600" dirty="0" smtClean="0">
                  <a:latin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</a:rPr>
                <a:t>tượng</a:t>
              </a:r>
              <a:endParaRPr lang="en-US" sz="2600" dirty="0" smtClean="0">
                <a:latin typeface="Times New Roman" panose="02020603050405020304" pitchFamily="18" charset="0"/>
              </a:endParaRPr>
            </a:p>
          </p:txBody>
        </p:sp>
        <p:pic>
          <p:nvPicPr>
            <p:cNvPr id="27" name="Hình ảnh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89967" y="4646807"/>
              <a:ext cx="951609" cy="922324"/>
            </a:xfrm>
            <a:prstGeom prst="rect">
              <a:avLst/>
            </a:prstGeom>
          </p:spPr>
        </p:pic>
      </p:grp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39785" y="589899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c. </a:t>
            </a:r>
            <a:r>
              <a:rPr lang="en-US" sz="2600" dirty="0" err="1" smtClean="0">
                <a:latin typeface="Times New Roman" panose="02020603050405020304" pitchFamily="18" charset="0"/>
              </a:rPr>
              <a:t>Nháy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chuột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tượng</a:t>
            </a:r>
            <a:endParaRPr lang="en-US" sz="2600" dirty="0" smtClean="0">
              <a:latin typeface="Times New Roman" panose="02020603050405020304" pitchFamily="18" charset="0"/>
            </a:endParaRPr>
          </a:p>
        </p:txBody>
      </p:sp>
      <p:pic>
        <p:nvPicPr>
          <p:cNvPr id="31" name="Picture 30" descr="usb-pack.jpg"/>
          <p:cNvPicPr>
            <a:picLocks noChangeAspect="1"/>
          </p:cNvPicPr>
          <p:nvPr/>
        </p:nvPicPr>
        <p:blipFill>
          <a:blip r:embed="rId6" cstate="print"/>
          <a:srcRect t="8519" b="4074"/>
          <a:stretch>
            <a:fillRect/>
          </a:stretch>
        </p:blipFill>
        <p:spPr bwMode="auto">
          <a:xfrm>
            <a:off x="5791200" y="5791200"/>
            <a:ext cx="752312" cy="6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58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9342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40" name="Picture 15" descr="67088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657600"/>
            <a:ext cx="2292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 16"/>
          <p:cNvGrpSpPr>
            <a:grpSpLocks/>
          </p:cNvGrpSpPr>
          <p:nvPr/>
        </p:nvGrpSpPr>
        <p:grpSpPr bwMode="auto">
          <a:xfrm>
            <a:off x="58738" y="868362"/>
            <a:ext cx="9009062" cy="2076370"/>
            <a:chOff x="-1908086" y="2215213"/>
            <a:chExt cx="15284125" cy="1593219"/>
          </a:xfrm>
        </p:grpSpPr>
        <p:sp>
          <p:nvSpPr>
            <p:cNvPr id="39947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1428678" y="2215213"/>
              <a:ext cx="8610598" cy="50307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BÀI HỌC KẾT THÚC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908086" y="3265264"/>
              <a:ext cx="15284125" cy="543168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58670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Tin học</a:t>
            </a:r>
          </a:p>
        </p:txBody>
      </p:sp>
      <p:grpSp>
        <p:nvGrpSpPr>
          <p:cNvPr id="6" name="Group 66"/>
          <p:cNvGrpSpPr/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/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latin typeface="Times New Roman" panose="02020603050405020304" pitchFamily="18" charset="0"/>
              </a:rPr>
              <a:t> 2</a:t>
            </a:r>
            <a:r>
              <a:rPr lang="en-US" sz="2600" b="1" dirty="0" smtClean="0"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đổi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tên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tệp</a:t>
            </a:r>
            <a:r>
              <a:rPr lang="en-US" sz="2600" b="1" dirty="0" smtClean="0">
                <a:latin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cần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chọn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mục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9051" y="4799352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35465" y="3223632"/>
            <a:ext cx="20779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a. Delete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87756" y="3967852"/>
            <a:ext cx="18796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b. Copy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001611" y="4771572"/>
            <a:ext cx="2184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c. Rename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Tin học</a:t>
            </a:r>
          </a:p>
        </p:txBody>
      </p:sp>
      <p:grpSp>
        <p:nvGrpSpPr>
          <p:cNvPr id="5" name="Group 66"/>
          <p:cNvGrpSpPr/>
          <p:nvPr/>
        </p:nvGrpSpPr>
        <p:grpSpPr bwMode="auto">
          <a:xfrm>
            <a:off x="304800" y="1371600"/>
            <a:ext cx="3709987" cy="1039813"/>
            <a:chOff x="192" y="873"/>
            <a:chExt cx="2630" cy="655"/>
          </a:xfrm>
        </p:grpSpPr>
        <p:grpSp>
          <p:nvGrpSpPr>
            <p:cNvPr id="6" name="Group 55"/>
            <p:cNvGrpSpPr/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76328" y="2479412"/>
            <a:ext cx="8110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latin typeface="Times New Roman" panose="02020603050405020304" pitchFamily="18" charset="0"/>
              </a:rPr>
              <a:t> 3</a:t>
            </a:r>
            <a:r>
              <a:rPr lang="en-US" sz="2800" b="1" dirty="0" smtClean="0">
                <a:latin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gọi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thiết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trữ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ngoài</a:t>
            </a:r>
            <a:r>
              <a:rPr lang="en-US" sz="2800" b="1" dirty="0" smtClean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27866" y="3634461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16638" y="3598417"/>
            <a:ext cx="53747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a.  Ổ </a:t>
            </a:r>
            <a:r>
              <a:rPr lang="en-US" sz="2600" dirty="0" err="1" smtClean="0">
                <a:latin typeface="Times New Roman" panose="02020603050405020304" pitchFamily="18" charset="0"/>
              </a:rPr>
              <a:t>cứng</a:t>
            </a:r>
            <a:r>
              <a:rPr lang="en-US" sz="2600" dirty="0" smtClean="0">
                <a:latin typeface="Times New Roman" panose="02020603050405020304" pitchFamily="18" charset="0"/>
              </a:rPr>
              <a:t> di </a:t>
            </a:r>
            <a:r>
              <a:rPr lang="en-US" sz="2600" dirty="0" err="1" smtClean="0">
                <a:latin typeface="Times New Roman" panose="02020603050405020304" pitchFamily="18" charset="0"/>
              </a:rPr>
              <a:t>động</a:t>
            </a:r>
            <a:r>
              <a:rPr lang="en-US" sz="2600" dirty="0" smtClean="0">
                <a:latin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</a:rPr>
              <a:t>đĩa</a:t>
            </a:r>
            <a:r>
              <a:rPr lang="en-US" sz="2600" dirty="0" smtClean="0">
                <a:latin typeface="Times New Roman" panose="02020603050405020304" pitchFamily="18" charset="0"/>
              </a:rPr>
              <a:t> CD, USB.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068930" y="4342637"/>
            <a:ext cx="4789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b. Ổ </a:t>
            </a:r>
            <a:r>
              <a:rPr lang="en-US" sz="2600" dirty="0" err="1" smtClean="0">
                <a:latin typeface="Times New Roman" panose="02020603050405020304" pitchFamily="18" charset="0"/>
              </a:rPr>
              <a:t>cứng</a:t>
            </a:r>
            <a:r>
              <a:rPr lang="en-US" sz="2600" dirty="0" smtClean="0">
                <a:latin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</a:rPr>
              <a:t>chuột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máy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tính</a:t>
            </a:r>
            <a:r>
              <a:rPr lang="en-US" sz="260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082785" y="5146357"/>
            <a:ext cx="56134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c. </a:t>
            </a:r>
            <a:r>
              <a:rPr lang="en-US" sz="2600" dirty="0" err="1" smtClean="0">
                <a:latin typeface="Times New Roman" panose="02020603050405020304" pitchFamily="18" charset="0"/>
              </a:rPr>
              <a:t>Đĩa</a:t>
            </a:r>
            <a:r>
              <a:rPr lang="en-US" sz="2600" dirty="0" smtClean="0">
                <a:latin typeface="Times New Roman" panose="02020603050405020304" pitchFamily="18" charset="0"/>
              </a:rPr>
              <a:t> CD, USB, </a:t>
            </a:r>
            <a:r>
              <a:rPr lang="en-US" sz="2600" dirty="0" err="1" smtClean="0">
                <a:latin typeface="Times New Roman" panose="02020603050405020304" pitchFamily="18" charset="0"/>
              </a:rPr>
              <a:t>bàn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phím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máy</a:t>
            </a:r>
            <a:r>
              <a:rPr lang="en-US" sz="2600" dirty="0" smtClean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</a:rPr>
              <a:t>tính</a:t>
            </a:r>
            <a:r>
              <a:rPr lang="en-US" sz="2600" dirty="0" smtClean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Môn: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Tin học</a:t>
            </a:r>
          </a:p>
        </p:txBody>
      </p:sp>
      <p:grpSp>
        <p:nvGrpSpPr>
          <p:cNvPr id="3" name="Group 66"/>
          <p:cNvGrpSpPr/>
          <p:nvPr/>
        </p:nvGrpSpPr>
        <p:grpSpPr bwMode="auto">
          <a:xfrm>
            <a:off x="576263" y="1352550"/>
            <a:ext cx="3709987" cy="1039813"/>
            <a:chOff x="192" y="873"/>
            <a:chExt cx="2630" cy="655"/>
          </a:xfrm>
        </p:grpSpPr>
        <p:grpSp>
          <p:nvGrpSpPr>
            <p:cNvPr id="4" name="Group 55"/>
            <p:cNvGrpSpPr/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động</a:t>
              </a:r>
              <a:endParaRPr lang="en-US" sz="2600" b="1" u="sng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 err="1" smtClean="0">
                <a:latin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latin typeface="Times New Roman" panose="02020603050405020304" pitchFamily="18" charset="0"/>
              </a:rPr>
              <a:t> 4</a:t>
            </a:r>
            <a:r>
              <a:rPr lang="en-US" sz="2600" b="1" dirty="0" smtClean="0">
                <a:latin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Để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sao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chép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vẽ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dùng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nút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cụ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sau</a:t>
            </a:r>
            <a:r>
              <a:rPr 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</a:rPr>
              <a:t>đây</a:t>
            </a:r>
            <a:r>
              <a:rPr lang="en-US" sz="2600" b="1" dirty="0" smtClean="0">
                <a:latin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505200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38200" y="3429000"/>
            <a:ext cx="31447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a. 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838201" y="4927398"/>
            <a:ext cx="30680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39785" y="589899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anose="02020603050405020304" pitchFamily="18" charset="0"/>
              </a:rPr>
              <a:t>c.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638800"/>
            <a:ext cx="1219199" cy="7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13382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648200"/>
            <a:ext cx="124471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WordArt 21"/>
          <p:cNvSpPr>
            <a:spLocks noTextEdit="1"/>
          </p:cNvSpPr>
          <p:nvPr/>
        </p:nvSpPr>
        <p:spPr>
          <a:xfrm>
            <a:off x="609600" y="9906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Chủ đề II</a:t>
            </a:r>
          </a:p>
        </p:txBody>
      </p:sp>
      <p:sp>
        <p:nvSpPr>
          <p:cNvPr id="5126" name="WordArt 26"/>
          <p:cNvSpPr>
            <a:spLocks noTextEdit="1"/>
          </p:cNvSpPr>
          <p:nvPr/>
        </p:nvSpPr>
        <p:spPr>
          <a:xfrm>
            <a:off x="2209800" y="1981200"/>
            <a:ext cx="547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EM TẬP VẼ</a:t>
            </a:r>
          </a:p>
        </p:txBody>
      </p:sp>
      <p:sp>
        <p:nvSpPr>
          <p:cNvPr id="5127" name="WordArt 29"/>
          <p:cNvSpPr>
            <a:spLocks noTextEdit="1"/>
          </p:cNvSpPr>
          <p:nvPr/>
        </p:nvSpPr>
        <p:spPr>
          <a:xfrm>
            <a:off x="3581400" y="31242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 lnSpcReduction="1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Bài 1 </a:t>
            </a:r>
          </a:p>
        </p:txBody>
      </p:sp>
      <p:sp>
        <p:nvSpPr>
          <p:cNvPr id="5128" name="WordArt 30"/>
          <p:cNvSpPr>
            <a:spLocks noTextEdit="1"/>
          </p:cNvSpPr>
          <p:nvPr/>
        </p:nvSpPr>
        <p:spPr>
          <a:xfrm>
            <a:off x="1447800" y="4114800"/>
            <a:ext cx="6376988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GÌ EM ĐÃ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/>
          <p:nvPr/>
        </p:nvSpPr>
        <p:spPr>
          <a:xfrm>
            <a:off x="0" y="914400"/>
            <a:ext cx="7772400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7" name="Rectangle 338"/>
          <p:cNvSpPr/>
          <p:nvPr/>
        </p:nvSpPr>
        <p:spPr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en-GB" altLang="vi-VN" b="0">
              <a:latin typeface="Arial" panose="020B0604020202020204" pitchFamily="34" charset="0"/>
            </a:endParaRPr>
          </a:p>
        </p:txBody>
      </p:sp>
      <p:pic>
        <p:nvPicPr>
          <p:cNvPr id="16388" name="Picture 40" descr="j01953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0" descr="White marble"/>
          <p:cNvSpPr>
            <a:spLocks noTextEdit="1"/>
          </p:cNvSpPr>
          <p:nvPr/>
        </p:nvSpPr>
        <p:spPr>
          <a:xfrm>
            <a:off x="533400" y="457200"/>
            <a:ext cx="6324600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</a:p>
        </p:txBody>
      </p:sp>
      <p:sp>
        <p:nvSpPr>
          <p:cNvPr id="24" name="Text Box 343"/>
          <p:cNvSpPr txBox="1"/>
          <p:nvPr/>
        </p:nvSpPr>
        <p:spPr>
          <a:xfrm>
            <a:off x="304800" y="3276600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	-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Lưu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vẽ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vào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tính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mở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vẽ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lưu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để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chỉnh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sửa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391" name="Date Placeholder 1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fld id="{BB962C8B-B14F-4D97-AF65-F5344CB8AC3E}" type="datetime8">
              <a:rPr lang="fr-FR" altLang="en-US" sz="1400" b="0">
                <a:latin typeface="Arial" panose="020B0604020202020204" pitchFamily="34" charset="0"/>
              </a:rPr>
              <a:pPr/>
              <a:t>20/10/2021 09:29</a:t>
            </a:fld>
            <a:endParaRPr lang="fr-FR" altLang="en-US" sz="1400" b="0">
              <a:latin typeface="Arial" panose="020B0604020202020204" pitchFamily="34" charset="0"/>
            </a:endParaRPr>
          </a:p>
        </p:txBody>
      </p:sp>
      <p:sp>
        <p:nvSpPr>
          <p:cNvPr id="2" name="Text Box 343"/>
          <p:cNvSpPr txBox="1"/>
          <p:nvPr/>
        </p:nvSpPr>
        <p:spPr>
          <a:xfrm>
            <a:off x="304800" y="1493838"/>
            <a:ext cx="86106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	-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Ôn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kiến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thức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kĩ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năng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về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cách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vẽ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cơ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bản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chỉnh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sửa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tô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màu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cho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bức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i="1" err="1">
                <a:solidFill>
                  <a:srgbClr val="0000FF"/>
                </a:solidFill>
                <a:latin typeface="Arial" panose="020B0604020202020204" pitchFamily="34" charset="0"/>
              </a:rPr>
              <a:t>vẽ</a:t>
            </a:r>
            <a:r>
              <a:rPr lang="en-US" altLang="vi-VN" sz="3200" i="1">
                <a:solidFill>
                  <a:srgbClr val="0000FF"/>
                </a:solidFill>
                <a:latin typeface="Arial" panose="020B0604020202020204" pitchFamily="34" charset="0"/>
              </a:rPr>
              <a:t>;</a:t>
            </a:r>
            <a:r>
              <a:rPr lang="vi-VN" altLang="vi-VN" sz="32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vi-VN" sz="32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Date Placeholder 2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fld id="{BB962C8B-B14F-4D97-AF65-F5344CB8AC3E}" type="datetime8">
              <a:rPr lang="fr-FR" altLang="en-US" sz="1400" b="0">
                <a:latin typeface="Arial" panose="020B0604020202020204" pitchFamily="34" charset="0"/>
              </a:rPr>
              <a:pPr/>
              <a:t>20/10/2021 09:29</a:t>
            </a:fld>
            <a:endParaRPr lang="fr-FR" altLang="en-US" sz="1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38"/>
          <p:cNvSpPr/>
          <p:nvPr/>
        </p:nvSpPr>
        <p:spPr>
          <a:xfrm>
            <a:off x="0" y="914400"/>
            <a:ext cx="7772400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146" name="Picture 40" descr="j01953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41"/>
          <p:cNvSpPr/>
          <p:nvPr/>
        </p:nvSpPr>
        <p:spPr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en-GB" altLang="vi-VN" b="0">
              <a:latin typeface="Arial" panose="020B0604020202020204" pitchFamily="34" charset="0"/>
            </a:endParaRPr>
          </a:p>
        </p:txBody>
      </p:sp>
      <p:sp>
        <p:nvSpPr>
          <p:cNvPr id="6150" name="WordArt 50" descr="White marble"/>
          <p:cNvSpPr>
            <a:spLocks noTextEdit="1"/>
          </p:cNvSpPr>
          <p:nvPr/>
        </p:nvSpPr>
        <p:spPr>
          <a:xfrm>
            <a:off x="457200" y="304800"/>
            <a:ext cx="5486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0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1. Trao đổi với bạn, nối theo mẫu.</a:t>
            </a:r>
          </a:p>
        </p:txBody>
      </p:sp>
      <p:graphicFrame>
        <p:nvGraphicFramePr>
          <p:cNvPr id="16397" name="Content Placeholder 1"/>
          <p:cNvGraphicFramePr>
            <a:graphicFrameLocks noGrp="1"/>
          </p:cNvGraphicFramePr>
          <p:nvPr>
            <p:ph idx="4294967295"/>
          </p:nvPr>
        </p:nvGraphicFramePr>
        <p:xfrm>
          <a:off x="304800" y="4038600"/>
          <a:ext cx="8621713" cy="1752600"/>
        </p:xfrm>
        <a:graphic>
          <a:graphicData uri="http://schemas.openxmlformats.org/presentationml/2006/ole">
            <p:oleObj spid="_x0000_s3083" r:id="rId5" imgW="8640381" imgH="1400000" progId="">
              <p:embed/>
            </p:oleObj>
          </a:graphicData>
        </a:graphic>
      </p:graphicFrame>
      <p:sp>
        <p:nvSpPr>
          <p:cNvPr id="16398" name="Rectangle 13"/>
          <p:cNvSpPr/>
          <p:nvPr/>
        </p:nvSpPr>
        <p:spPr>
          <a:xfrm rot="5400000">
            <a:off x="114300" y="4838700"/>
            <a:ext cx="762000" cy="38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endParaRPr lang="vi-VN" altLang="x-none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2950" y="1524000"/>
            <a:ext cx="215265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401" name="Rectangle 13"/>
          <p:cNvSpPr/>
          <p:nvPr/>
        </p:nvSpPr>
        <p:spPr>
          <a:xfrm rot="5400000">
            <a:off x="2590800" y="4800600"/>
            <a:ext cx="381000" cy="228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endParaRPr lang="vi-VN" altLang="x-none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02" name="Rectangle 13"/>
          <p:cNvSpPr/>
          <p:nvPr/>
        </p:nvSpPr>
        <p:spPr>
          <a:xfrm rot="5400000">
            <a:off x="2362200" y="5105400"/>
            <a:ext cx="381000" cy="228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endParaRPr lang="vi-VN" altLang="x-none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03" name="Rectangle 13"/>
          <p:cNvSpPr/>
          <p:nvPr/>
        </p:nvSpPr>
        <p:spPr>
          <a:xfrm rot="5400000">
            <a:off x="5715000" y="4800600"/>
            <a:ext cx="762000" cy="457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endParaRPr lang="vi-VN" altLang="x-none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404" name="Rectangle 13"/>
          <p:cNvSpPr/>
          <p:nvPr/>
        </p:nvSpPr>
        <p:spPr>
          <a:xfrm rot="5400000">
            <a:off x="7353300" y="3695700"/>
            <a:ext cx="838200" cy="2743200"/>
          </a:xfrm>
          <a:prstGeom prst="rect">
            <a:avLst/>
          </a:prstGeom>
          <a:noFill/>
          <a:ln w="1905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endParaRPr lang="vi-VN" altLang="x-none" b="0" dirty="0">
              <a:solidFill>
                <a:srgbClr val="33CC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26"/>
          <p:cNvSpPr txBox="1"/>
          <p:nvPr/>
        </p:nvSpPr>
        <p:spPr>
          <a:xfrm>
            <a:off x="381000" y="1524000"/>
            <a:ext cx="215265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Tẩy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xóa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extBox 26"/>
          <p:cNvSpPr txBox="1"/>
          <p:nvPr/>
        </p:nvSpPr>
        <p:spPr>
          <a:xfrm>
            <a:off x="1066800" y="2133600"/>
            <a:ext cx="15240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Dán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26"/>
          <p:cNvSpPr txBox="1"/>
          <p:nvPr/>
        </p:nvSpPr>
        <p:spPr>
          <a:xfrm>
            <a:off x="2895600" y="1524000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5" name="TextBox 26"/>
          <p:cNvSpPr txBox="1"/>
          <p:nvPr/>
        </p:nvSpPr>
        <p:spPr>
          <a:xfrm>
            <a:off x="3429000" y="2133600"/>
            <a:ext cx="215265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dày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nét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413" name="Rectangle 13"/>
          <p:cNvSpPr/>
          <p:nvPr/>
        </p:nvSpPr>
        <p:spPr>
          <a:xfrm rot="10800000">
            <a:off x="3733800" y="4648200"/>
            <a:ext cx="1295400" cy="838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endParaRPr lang="vi-VN" altLang="x-none" b="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26"/>
          <p:cNvSpPr txBox="1"/>
          <p:nvPr/>
        </p:nvSpPr>
        <p:spPr>
          <a:xfrm>
            <a:off x="6096000" y="2133600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168" name="AutoShape 24"/>
          <p:cNvSpPr/>
          <p:nvPr/>
        </p:nvSpPr>
        <p:spPr>
          <a:xfrm flipH="1" flipV="1">
            <a:off x="6629400" y="5334000"/>
            <a:ext cx="76200" cy="9144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 rot="10800000"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16431" name="AutoShape 24"/>
          <p:cNvSpPr/>
          <p:nvPr/>
        </p:nvSpPr>
        <p:spPr>
          <a:xfrm flipH="1" flipV="1">
            <a:off x="2514600" y="5410200"/>
            <a:ext cx="685800" cy="7620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 rot="10800000"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16432" name="AutoShape 24"/>
          <p:cNvSpPr/>
          <p:nvPr/>
        </p:nvSpPr>
        <p:spPr>
          <a:xfrm flipH="1">
            <a:off x="6096000" y="3886200"/>
            <a:ext cx="762000" cy="8382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16433" name="AutoShape 24"/>
          <p:cNvSpPr/>
          <p:nvPr/>
        </p:nvSpPr>
        <p:spPr>
          <a:xfrm flipH="1">
            <a:off x="4572000" y="3962400"/>
            <a:ext cx="152400" cy="8382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16434" name="AutoShape 24"/>
          <p:cNvSpPr/>
          <p:nvPr/>
        </p:nvSpPr>
        <p:spPr>
          <a:xfrm flipH="1">
            <a:off x="609600" y="3733800"/>
            <a:ext cx="152400" cy="12954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16435" name="AutoShape 24"/>
          <p:cNvSpPr/>
          <p:nvPr/>
        </p:nvSpPr>
        <p:spPr>
          <a:xfrm flipH="1">
            <a:off x="2819400" y="3810000"/>
            <a:ext cx="152400" cy="990600"/>
          </a:xfrm>
          <a:prstGeom prst="straightConnector1">
            <a:avLst/>
          </a:prstGeom>
          <a:ln w="15875" cap="flat" cmpd="sng">
            <a:solidFill>
              <a:srgbClr val="305C94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en-US" altLang="zh-CN" b="0"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6174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fld id="{BB962C8B-B14F-4D97-AF65-F5344CB8AC3E}" type="datetime8">
              <a:rPr lang="fr-FR" altLang="en-US" sz="1400" b="0"/>
              <a:pPr lvl="0"/>
              <a:t>20/10/2021 09:30</a:t>
            </a:fld>
            <a:endParaRPr lang="fr-FR" altLang="en-US" sz="1400" b="0"/>
          </a:p>
        </p:txBody>
      </p:sp>
      <p:sp>
        <p:nvSpPr>
          <p:cNvPr id="24" name="Text Box 343"/>
          <p:cNvSpPr txBox="1"/>
          <p:nvPr/>
        </p:nvSpPr>
        <p:spPr>
          <a:xfrm>
            <a:off x="304800" y="914400"/>
            <a:ext cx="746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vi-VN" altLang="vi-VN" sz="3200" b="0" dirty="0">
                <a:solidFill>
                  <a:srgbClr val="FF6600"/>
                </a:solidFill>
                <a:latin typeface="Times New Roman" panose="02020603050405020304" pitchFamily="18" charset="0"/>
              </a:rPr>
              <a:t>Điền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66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200" b="0">
                <a:solidFill>
                  <a:srgbClr val="FF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6185" name="Group 6184"/>
          <p:cNvGrpSpPr/>
          <p:nvPr/>
        </p:nvGrpSpPr>
        <p:grpSpPr>
          <a:xfrm>
            <a:off x="0" y="4343400"/>
            <a:ext cx="7092950" cy="1509713"/>
            <a:chOff x="0" y="2736"/>
            <a:chExt cx="4468" cy="951"/>
          </a:xfrm>
        </p:grpSpPr>
        <p:sp>
          <p:nvSpPr>
            <p:cNvPr id="6178" name="Text Box 6177"/>
            <p:cNvSpPr txBox="1"/>
            <p:nvPr/>
          </p:nvSpPr>
          <p:spPr>
            <a:xfrm>
              <a:off x="0" y="3225"/>
              <a:ext cx="1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9" name="Text Box 6178"/>
            <p:cNvSpPr txBox="1"/>
            <p:nvPr/>
          </p:nvSpPr>
          <p:spPr>
            <a:xfrm>
              <a:off x="1824" y="2832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0" name="Text Box 6179"/>
            <p:cNvSpPr txBox="1"/>
            <p:nvPr/>
          </p:nvSpPr>
          <p:spPr>
            <a:xfrm>
              <a:off x="1344" y="3312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1" name="Text Box 6180"/>
            <p:cNvSpPr txBox="1"/>
            <p:nvPr/>
          </p:nvSpPr>
          <p:spPr>
            <a:xfrm>
              <a:off x="2976" y="2736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2" name="Text Box 6181"/>
            <p:cNvSpPr txBox="1"/>
            <p:nvPr/>
          </p:nvSpPr>
          <p:spPr>
            <a:xfrm>
              <a:off x="3504" y="3120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3" name="Text Box 6182"/>
            <p:cNvSpPr txBox="1"/>
            <p:nvPr/>
          </p:nvSpPr>
          <p:spPr>
            <a:xfrm>
              <a:off x="4272" y="3456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endParaRPr lang="vi-VN" altLang="x-none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9056E-6 L -0.10973 0.188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51064E-7 L -0.04861 0.2664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51064E-7 L 0.19063 0.6771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51064E-7 L -0.06701 0.3108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9056E-6 L 0.26806 0.199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056E-6 L -0.00417 0.5883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bldLvl="0" animBg="1"/>
      <p:bldP spid="27" grpId="0" build="allAtOnce" animBg="1"/>
      <p:bldP spid="16401" grpId="0" bldLvl="0" animBg="1"/>
      <p:bldP spid="16402" grpId="0" bldLvl="0" animBg="1"/>
      <p:bldP spid="16403" grpId="0" bldLvl="0" animBg="1"/>
      <p:bldP spid="16404" grpId="0" bldLvl="0" animBg="1"/>
      <p:bldP spid="2" grpId="0" bldLvl="0" animBg="1"/>
      <p:bldP spid="2" grpId="1" bldLvl="0" animBg="1"/>
      <p:bldP spid="3" grpId="0" uiExpand="1" build="allAtOnce" animBg="1"/>
      <p:bldP spid="4" grpId="0" build="allAtOnce" animBg="1"/>
      <p:bldP spid="5" grpId="0" build="allAtOnce" animBg="1"/>
      <p:bldP spid="16413" grpId="0" bldLvl="0" animBg="1"/>
      <p:bldP spid="6" grpId="0" bldLvl="0" animBg="1"/>
      <p:bldP spid="6" grpId="1" bldLvl="0" animBg="1"/>
      <p:bldP spid="6168" grpId="0" bldLvl="0" animBg="1"/>
      <p:bldP spid="16431" grpId="0" bldLvl="0" animBg="1"/>
      <p:bldP spid="16432" grpId="0" bldLvl="0" animBg="1"/>
      <p:bldP spid="16433" grpId="0" bldLvl="0" animBg="1"/>
      <p:bldP spid="16434" grpId="0" bldLvl="0" animBg="1"/>
      <p:bldP spid="16435" grpId="0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336"/>
          <p:cNvSpPr/>
          <p:nvPr/>
        </p:nvSpPr>
        <p:spPr>
          <a:xfrm>
            <a:off x="0" y="914400"/>
            <a:ext cx="7772400" cy="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4" name="Rectangle 338"/>
          <p:cNvSpPr/>
          <p:nvPr/>
        </p:nvSpPr>
        <p:spPr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en-GB" altLang="vi-VN" b="0">
              <a:latin typeface="Arial" panose="020B0604020202020204" pitchFamily="34" charset="0"/>
            </a:endParaRPr>
          </a:p>
        </p:txBody>
      </p:sp>
      <p:pic>
        <p:nvPicPr>
          <p:cNvPr id="8195" name="Picture 40" descr="j01953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WordArt 50" descr="White marble"/>
          <p:cNvSpPr>
            <a:spLocks noTextEdit="1"/>
          </p:cNvSpPr>
          <p:nvPr/>
        </p:nvSpPr>
        <p:spPr>
          <a:xfrm>
            <a:off x="304800" y="304800"/>
            <a:ext cx="6324600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/>
            <a:r>
              <a:rPr lang="vi-VN" altLang="en-US" sz="3600" strike="noStrike" noProof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</a:t>
            </a:r>
            <a:endParaRPr lang="vi-VN" altLang="en-US" sz="3600" strike="noStrike" noProof="1">
              <a:blipFill rotWithShape="0">
                <a:blip r:embed="rId4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343"/>
          <p:cNvSpPr txBox="1"/>
          <p:nvPr/>
        </p:nvSpPr>
        <p:spPr>
          <a:xfrm>
            <a:off x="304800" y="1219200"/>
            <a:ext cx="624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a) Mở chương trình Paint.</a:t>
            </a:r>
            <a:endParaRPr lang="en-US" altLang="vi-VN" sz="3200" b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fld id="{BB962C8B-B14F-4D97-AF65-F5344CB8AC3E}" type="datetime8">
              <a:rPr lang="fr-FR" altLang="en-US" sz="1400" b="0"/>
              <a:pPr lvl="0"/>
              <a:t>20/10/2021 09:44</a:t>
            </a:fld>
            <a:endParaRPr lang="fr-FR" altLang="en-US" sz="1400" b="0"/>
          </a:p>
        </p:txBody>
      </p:sp>
      <p:sp>
        <p:nvSpPr>
          <p:cNvPr id="2" name="Text Box 343"/>
          <p:cNvSpPr txBox="1"/>
          <p:nvPr/>
        </p:nvSpPr>
        <p:spPr>
          <a:xfrm>
            <a:off x="304800" y="2043113"/>
            <a:ext cx="4876800" cy="2528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vi-VN" sz="32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b) Vẽ hình rồi tô màu cho hình theo mẫu, lưu bài vẽ có tên lần lượt là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Bài vẽ 1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2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55" name="Picture 225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981200"/>
            <a:ext cx="1200150" cy="4622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56" name="Object 2"/>
          <p:cNvGraphicFramePr>
            <a:graphicFrameLocks noChangeAspect="1"/>
          </p:cNvGraphicFramePr>
          <p:nvPr/>
        </p:nvGraphicFramePr>
        <p:xfrm>
          <a:off x="6421438" y="1905000"/>
          <a:ext cx="2646362" cy="4408488"/>
        </p:xfrm>
        <a:graphic>
          <a:graphicData uri="http://schemas.openxmlformats.org/presentationml/2006/ole">
            <p:oleObj spid="_x0000_s4100" r:id="rId6" imgW="5390476" imgH="5249008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80&quot;/&gt;&lt;/object&gt;&lt;object type=&quot;3&quot; unique_id=&quot;10013&quot;&gt;&lt;property id=&quot;20148&quot; value=&quot;5&quot;/&gt;&lt;property id=&quot;20300&quot; value=&quot;Slide 17&quot;/&gt;&lt;property id=&quot;20307&quot; value=&quot;266&quot;/&gt;&lt;/object&gt;&lt;object type=&quot;3&quot; unique_id=&quot;23796&quot;&gt;&lt;property id=&quot;20148&quot; value=&quot;5&quot;/&gt;&lt;property id=&quot;20300&quot; value=&quot;Slide 5&quot;/&gt;&lt;property id=&quot;20307&quot; value=&quot;289&quot;/&gt;&lt;/object&gt;&lt;object type=&quot;3&quot; unique_id=&quot;24759&quot;&gt;&lt;property id=&quot;20148&quot; value=&quot;5&quot;/&gt;&lt;property id=&quot;20300&quot; value=&quot;Slide 14&quot;/&gt;&lt;property id=&quot;20307&quot; value=&quot;294&quot;/&gt;&lt;/object&gt;&lt;object type=&quot;3&quot; unique_id=&quot;28579&quot;&gt;&lt;property id=&quot;20148&quot; value=&quot;5&quot;/&gt;&lt;property id=&quot;20300&quot; value=&quot;Slide 8&quot;/&gt;&lt;property id=&quot;20307&quot; value=&quot;316&quot;/&gt;&lt;/object&gt;&lt;object type=&quot;3&quot; unique_id=&quot;28581&quot;&gt;&lt;property id=&quot;20148&quot; value=&quot;5&quot;/&gt;&lt;property id=&quot;20300&quot; value=&quot;Slide 10&quot;/&gt;&lt;property id=&quot;20307&quot; value=&quot;326&quot;/&gt;&lt;/object&gt;&lt;object type=&quot;3&quot; unique_id=&quot;28582&quot;&gt;&lt;property id=&quot;20148&quot; value=&quot;5&quot;/&gt;&lt;property id=&quot;20300&quot; value=&quot;Slide 11&quot;/&gt;&lt;property id=&quot;20307&quot; value=&quot;327&quot;/&gt;&lt;/object&gt;&lt;object type=&quot;3&quot; unique_id=&quot;28583&quot;&gt;&lt;property id=&quot;20148&quot; value=&quot;5&quot;/&gt;&lt;property id=&quot;20300&quot; value=&quot;Slide 9&quot;/&gt;&lt;property id=&quot;20307&quot; value=&quot;328&quot;/&gt;&lt;/object&gt;&lt;object type=&quot;3&quot; unique_id=&quot;28584&quot;&gt;&lt;property id=&quot;20148&quot; value=&quot;5&quot;/&gt;&lt;property id=&quot;20300&quot; value=&quot;Slide 12&quot;/&gt;&lt;property id=&quot;20307&quot; value=&quot;329&quot;/&gt;&lt;/object&gt;&lt;object type=&quot;3&quot; unique_id=&quot;28586&quot;&gt;&lt;property id=&quot;20148&quot; value=&quot;5&quot;/&gt;&lt;property id=&quot;20300&quot; value=&quot;Slide 15&quot;/&gt;&lt;property id=&quot;20307&quot; value=&quot;313&quot;/&gt;&lt;/object&gt;&lt;object type=&quot;3&quot; unique_id=&quot;28587&quot;&gt;&lt;property id=&quot;20148&quot; value=&quot;5&quot;/&gt;&lt;property id=&quot;20300&quot; value=&quot;Slide 16&quot;/&gt;&lt;property id=&quot;20307&quot; value=&quot;325&quot;/&gt;&lt;/object&gt;&lt;object type=&quot;3&quot; unique_id=&quot;28589&quot;&gt;&lt;property id=&quot;20148&quot; value=&quot;5&quot;/&gt;&lt;property id=&quot;20300&quot; value=&quot;Slide 18&quot;/&gt;&lt;property id=&quot;20307&quot; value=&quot;319&quot;/&gt;&lt;/object&gt;&lt;object type=&quot;3&quot; unique_id=&quot;28590&quot;&gt;&lt;property id=&quot;20148&quot; value=&quot;5&quot;/&gt;&lt;property id=&quot;20300&quot; value=&quot;Slide 19&quot;/&gt;&lt;property id=&quot;20307&quot; value=&quot;320&quot;/&gt;&lt;/object&gt;&lt;object type=&quot;3&quot; unique_id=&quot;28591&quot;&gt;&lt;property id=&quot;20148&quot; value=&quot;5&quot;/&gt;&lt;property id=&quot;20300&quot; value=&quot;Slide 20&quot;/&gt;&lt;property id=&quot;20307&quot; value=&quot;321&quot;/&gt;&lt;/object&gt;&lt;object type=&quot;3&quot; unique_id=&quot;28592&quot;&gt;&lt;property id=&quot;20148&quot; value=&quot;5&quot;/&gt;&lt;property id=&quot;20300&quot; value=&quot;Slide 21&quot;/&gt;&lt;property id=&quot;20307&quot; value=&quot;322&quot;/&gt;&lt;/object&gt;&lt;object type=&quot;3&quot; unique_id=&quot;28593&quot;&gt;&lt;property id=&quot;20148&quot; value=&quot;5&quot;/&gt;&lt;property id=&quot;20300&quot; value=&quot;Slide 22&quot;/&gt;&lt;property id=&quot;20307&quot; value=&quot;323&quot;/&gt;&lt;/object&gt;&lt;object type=&quot;3&quot; unique_id=&quot;28594&quot;&gt;&lt;property id=&quot;20148&quot; value=&quot;5&quot;/&gt;&lt;property id=&quot;20300&quot; value=&quot;Slide 23&quot;/&gt;&lt;property id=&quot;20307&quot; value=&quot;324&quot;/&gt;&lt;/object&gt;&lt;object type=&quot;3&quot; unique_id=&quot;29491&quot;&gt;&lt;property id=&quot;20148&quot; value=&quot;5&quot;/&gt;&lt;property id=&quot;20300&quot; value=&quot;Slide 2&quot;/&gt;&lt;property id=&quot;20307&quot; value=&quot;331&quot;/&gt;&lt;/object&gt;&lt;object type=&quot;3&quot; unique_id=&quot;29857&quot;&gt;&lt;property id=&quot;20148&quot; value=&quot;5&quot;/&gt;&lt;property id=&quot;20300&quot; value=&quot;Slide 3&quot;/&gt;&lt;property id=&quot;20307&quot; value=&quot;332&quot;/&gt;&lt;/object&gt;&lt;object type=&quot;3&quot; unique_id=&quot;29972&quot;&gt;&lt;property id=&quot;20148&quot; value=&quot;5&quot;/&gt;&lt;property id=&quot;20300&quot; value=&quot;Slide 4&quot;/&gt;&lt;property id=&quot;20307&quot; value=&quot;333&quot;/&gt;&lt;/object&gt;&lt;object type=&quot;3&quot; unique_id=&quot;30189&quot;&gt;&lt;property id=&quot;20148&quot; value=&quot;5&quot;/&gt;&lt;property id=&quot;20300&quot; value=&quot;Slide 7&quot;/&gt;&lt;property id=&quot;20307&quot; value=&quot;334&quot;/&gt;&lt;/object&gt;&lt;object type=&quot;3&quot; unique_id=&quot;30948&quot;&gt;&lt;property id=&quot;20148&quot; value=&quot;5&quot;/&gt;&lt;property id=&quot;20300&quot; value=&quot;Slide 13&quot;/&gt;&lt;property id=&quot;20307&quot; value=&quot;335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626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Mobile:9096380624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Windows User</cp:lastModifiedBy>
  <cp:revision>727</cp:revision>
  <dcterms:created xsi:type="dcterms:W3CDTF">2010-11-06T08:36:00Z</dcterms:created>
  <dcterms:modified xsi:type="dcterms:W3CDTF">2021-10-20T02:49:25Z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